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F1874-3295-4A88-BA06-A1C231E6E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574036D-82FA-446F-9BF8-5E806D4F6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4D9A71-2EA6-4CCC-92E2-0BEE2FF4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38E1BBF-93B5-4130-BF30-A2C0D8768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932D53-4EF0-43C0-8152-6A4DCC52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969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845F8-E4E2-4FC5-A052-6C7E1987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10C0DF1-A067-490C-939B-A9EB29C41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BDAEED-F522-479C-87D3-346B2079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DCDBE4-D965-4E07-91EE-E92A222A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26B9088-727E-4D6E-8299-F395E68BD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398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865CBE2-A33D-47A2-BB65-905C5C5BB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E9C41B3-5F1E-4753-8D53-D96FB7C5B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C76CAA-8B2D-4F64-B619-95973A90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797B1B4-9A63-4E8C-864B-52A6D7B62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11ADB1B-2AE2-4191-93FF-CD60E0E9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428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85162-927A-41E4-98D5-5FA99D9C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6B359E-CCBD-4068-9529-996F113E9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54CD513-1157-418A-B3F2-A620949A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D4F344-7B62-48AE-8242-54E65A02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5F594E-9273-4CCA-AA70-6230E5C9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235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FB430-988C-484F-B74D-B15262AED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954BD32-C829-45E1-A23B-9A42BF3B1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6EF9618-E5A2-4CE5-9D5A-10FE3BAEC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D0FB1B2-0357-4539-AAA2-800AA40AC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382DBE9-3963-4971-A8BF-9561D69C7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836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543B8-E13B-4332-AA8C-2265F6C2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B3E00D-7375-4A60-B206-B44C6E318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C79EAE1-854A-4612-9E82-3BC541E1C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4525393-1309-4CBF-8FF9-52600906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A765CA9-41AB-49F7-876A-4B75B273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8EC5AE5-57BE-4E20-85F8-C9C8818C4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221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492F2-29E9-4106-BF32-7A8E748CE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201B112-26B7-43F3-A5F2-182FD5992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53101C-C7FE-4608-A036-34DA6103C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698016A-EF14-4F2B-8D40-018023B03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BF9AB7F-343E-4BAF-B378-75AF0AEB7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86C3C20-2B1A-4A08-81B1-A3AE309D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B4E45E2-5FE3-4E11-9D88-5CE1EF33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D2B4AB4-7E44-44C7-90E3-10F83791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87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4BABA-1E75-43C0-8A94-A430550B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62DBCA7-5DCE-4C87-88E0-D3BB0335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9810C29-442F-40C1-9FDB-2DCA4363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7FD1E51-4952-4C59-847B-DC4FC2E1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549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6FFAFA9-4E28-4412-823C-5C079009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40CB64-148F-442D-8651-5FC10E1D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B7A6343-A91B-4C26-9262-6A181B5F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59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D89FB-365C-4BA2-8026-E97324AD4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B6DB44-FD97-4466-9C0C-C870BDD3F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C202AC2-2241-4BBF-82A7-2BB6AE03A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1599484-F2F4-4140-BBBF-4B9C389C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32F6BCE-6BF1-4485-A201-F0BD24F9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1756EEB-9F57-4364-81B5-D68690260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869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131B8C-A2CE-4AF5-B93A-CDE228FEF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DF3AD23-7021-4D59-A9DA-232C46BC9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433B1A1-004F-481F-9D4A-49D1163FD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23677EB-02CA-4E04-9F6F-5B571C10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89599B4-BC1F-462E-AC77-0B5D2C61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71315F2-95A6-4F5D-9E70-5F7B3E50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296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CAB07E9-D0D9-4EBF-A8FC-4DF71164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DDFED3B-9AB9-4F20-965B-F6D6591CA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7A655E-2B9A-4916-90F9-2CB46D1D7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9A59-D169-4616-927A-C26210F551F0}" type="datetimeFigureOut">
              <a:rPr lang="da-DK" smtClean="0"/>
              <a:t>04-11-2019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949A8A-6F5F-401B-93A2-B87E2BF6A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F2DE866-D2D0-461A-A24B-29D4769B1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F4791-B3FC-4E5D-B6E2-4DD52D1EB0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076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EF42928-B1E4-455A-951B-6F017A8A8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906" y="291636"/>
            <a:ext cx="9944100" cy="627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8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SPS_2015</dc:creator>
  <cp:lastModifiedBy>SPS_2015</cp:lastModifiedBy>
  <cp:revision>1</cp:revision>
  <cp:lastPrinted>2019-11-04T15:36:12Z</cp:lastPrinted>
  <dcterms:created xsi:type="dcterms:W3CDTF">2019-11-04T15:35:49Z</dcterms:created>
  <dcterms:modified xsi:type="dcterms:W3CDTF">2019-11-04T15:37:04Z</dcterms:modified>
</cp:coreProperties>
</file>