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97" autoAdjust="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CE4884-98BA-4EFA-AB2E-FB67B7382AFB}"/>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B25CCD50-BF07-4EA6-AD4E-3DFC28FA2E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AA6D0D17-A630-4149-A956-759866E25324}"/>
              </a:ext>
            </a:extLst>
          </p:cNvPr>
          <p:cNvSpPr>
            <a:spLocks noGrp="1"/>
          </p:cNvSpPr>
          <p:nvPr>
            <p:ph type="dt" sz="half" idx="10"/>
          </p:nvPr>
        </p:nvSpPr>
        <p:spPr/>
        <p:txBody>
          <a:bodyPr/>
          <a:lstStyle/>
          <a:p>
            <a:fld id="{1683A76A-856E-4554-9A3E-C82AE961C463}" type="datetimeFigureOut">
              <a:rPr lang="da-DK" smtClean="0"/>
              <a:t>04-11-2019</a:t>
            </a:fld>
            <a:endParaRPr lang="da-DK"/>
          </a:p>
        </p:txBody>
      </p:sp>
      <p:sp>
        <p:nvSpPr>
          <p:cNvPr id="5" name="Pladsholder til sidefod 4">
            <a:extLst>
              <a:ext uri="{FF2B5EF4-FFF2-40B4-BE49-F238E27FC236}">
                <a16:creationId xmlns:a16="http://schemas.microsoft.com/office/drawing/2014/main" id="{B3D0FD1E-9C58-403D-8AFD-A863BC63526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D1E7330-B7B2-4B37-BC35-2DC4C842ACE6}"/>
              </a:ext>
            </a:extLst>
          </p:cNvPr>
          <p:cNvSpPr>
            <a:spLocks noGrp="1"/>
          </p:cNvSpPr>
          <p:nvPr>
            <p:ph type="sldNum" sz="quarter" idx="12"/>
          </p:nvPr>
        </p:nvSpPr>
        <p:spPr/>
        <p:txBody>
          <a:bodyPr/>
          <a:lstStyle/>
          <a:p>
            <a:fld id="{94069541-57B9-4C95-9505-30CA71B45E0D}" type="slidenum">
              <a:rPr lang="da-DK" smtClean="0"/>
              <a:t>‹nr.›</a:t>
            </a:fld>
            <a:endParaRPr lang="da-DK"/>
          </a:p>
        </p:txBody>
      </p:sp>
    </p:spTree>
    <p:extLst>
      <p:ext uri="{BB962C8B-B14F-4D97-AF65-F5344CB8AC3E}">
        <p14:creationId xmlns:p14="http://schemas.microsoft.com/office/powerpoint/2010/main" val="284522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D09A8F-A942-4ED9-A091-54C10A240ABF}"/>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2C07AC07-F65E-46AB-908A-98C6CEAC1F91}"/>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1A580B8-6E22-4F6E-A976-C4958D82682C}"/>
              </a:ext>
            </a:extLst>
          </p:cNvPr>
          <p:cNvSpPr>
            <a:spLocks noGrp="1"/>
          </p:cNvSpPr>
          <p:nvPr>
            <p:ph type="dt" sz="half" idx="10"/>
          </p:nvPr>
        </p:nvSpPr>
        <p:spPr/>
        <p:txBody>
          <a:bodyPr/>
          <a:lstStyle/>
          <a:p>
            <a:fld id="{1683A76A-856E-4554-9A3E-C82AE961C463}" type="datetimeFigureOut">
              <a:rPr lang="da-DK" smtClean="0"/>
              <a:t>04-11-2019</a:t>
            </a:fld>
            <a:endParaRPr lang="da-DK"/>
          </a:p>
        </p:txBody>
      </p:sp>
      <p:sp>
        <p:nvSpPr>
          <p:cNvPr id="5" name="Pladsholder til sidefod 4">
            <a:extLst>
              <a:ext uri="{FF2B5EF4-FFF2-40B4-BE49-F238E27FC236}">
                <a16:creationId xmlns:a16="http://schemas.microsoft.com/office/drawing/2014/main" id="{59F0B5D2-3329-43EF-BE46-71CBFDE76B3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38AFDD2-BEDA-4421-B2D9-5797A8937D84}"/>
              </a:ext>
            </a:extLst>
          </p:cNvPr>
          <p:cNvSpPr>
            <a:spLocks noGrp="1"/>
          </p:cNvSpPr>
          <p:nvPr>
            <p:ph type="sldNum" sz="quarter" idx="12"/>
          </p:nvPr>
        </p:nvSpPr>
        <p:spPr/>
        <p:txBody>
          <a:bodyPr/>
          <a:lstStyle/>
          <a:p>
            <a:fld id="{94069541-57B9-4C95-9505-30CA71B45E0D}" type="slidenum">
              <a:rPr lang="da-DK" smtClean="0"/>
              <a:t>‹nr.›</a:t>
            </a:fld>
            <a:endParaRPr lang="da-DK"/>
          </a:p>
        </p:txBody>
      </p:sp>
    </p:spTree>
    <p:extLst>
      <p:ext uri="{BB962C8B-B14F-4D97-AF65-F5344CB8AC3E}">
        <p14:creationId xmlns:p14="http://schemas.microsoft.com/office/powerpoint/2010/main" val="85394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B6FE64F7-826D-4BE5-905F-CDA6FBF1E3C4}"/>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766F92A3-E644-4F37-B4C0-2BFD1C010579}"/>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2344853-D4BB-4995-877F-4E1CBD6D4D59}"/>
              </a:ext>
            </a:extLst>
          </p:cNvPr>
          <p:cNvSpPr>
            <a:spLocks noGrp="1"/>
          </p:cNvSpPr>
          <p:nvPr>
            <p:ph type="dt" sz="half" idx="10"/>
          </p:nvPr>
        </p:nvSpPr>
        <p:spPr/>
        <p:txBody>
          <a:bodyPr/>
          <a:lstStyle/>
          <a:p>
            <a:fld id="{1683A76A-856E-4554-9A3E-C82AE961C463}" type="datetimeFigureOut">
              <a:rPr lang="da-DK" smtClean="0"/>
              <a:t>04-11-2019</a:t>
            </a:fld>
            <a:endParaRPr lang="da-DK"/>
          </a:p>
        </p:txBody>
      </p:sp>
      <p:sp>
        <p:nvSpPr>
          <p:cNvPr id="5" name="Pladsholder til sidefod 4">
            <a:extLst>
              <a:ext uri="{FF2B5EF4-FFF2-40B4-BE49-F238E27FC236}">
                <a16:creationId xmlns:a16="http://schemas.microsoft.com/office/drawing/2014/main" id="{5DD189C9-E81E-438C-8A6D-9E67618E257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AD74671-A663-47F8-A901-225EC4BDB35F}"/>
              </a:ext>
            </a:extLst>
          </p:cNvPr>
          <p:cNvSpPr>
            <a:spLocks noGrp="1"/>
          </p:cNvSpPr>
          <p:nvPr>
            <p:ph type="sldNum" sz="quarter" idx="12"/>
          </p:nvPr>
        </p:nvSpPr>
        <p:spPr/>
        <p:txBody>
          <a:bodyPr/>
          <a:lstStyle/>
          <a:p>
            <a:fld id="{94069541-57B9-4C95-9505-30CA71B45E0D}" type="slidenum">
              <a:rPr lang="da-DK" smtClean="0"/>
              <a:t>‹nr.›</a:t>
            </a:fld>
            <a:endParaRPr lang="da-DK"/>
          </a:p>
        </p:txBody>
      </p:sp>
    </p:spTree>
    <p:extLst>
      <p:ext uri="{BB962C8B-B14F-4D97-AF65-F5344CB8AC3E}">
        <p14:creationId xmlns:p14="http://schemas.microsoft.com/office/powerpoint/2010/main" val="2182848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F3822A-36F0-4143-8785-BA684E34C274}"/>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F20E7E00-C492-41AD-9A97-AA2AC77FD65B}"/>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4BB95DB-3BC1-425D-A5DA-1B5A18291FD0}"/>
              </a:ext>
            </a:extLst>
          </p:cNvPr>
          <p:cNvSpPr>
            <a:spLocks noGrp="1"/>
          </p:cNvSpPr>
          <p:nvPr>
            <p:ph type="dt" sz="half" idx="10"/>
          </p:nvPr>
        </p:nvSpPr>
        <p:spPr/>
        <p:txBody>
          <a:bodyPr/>
          <a:lstStyle/>
          <a:p>
            <a:fld id="{1683A76A-856E-4554-9A3E-C82AE961C463}" type="datetimeFigureOut">
              <a:rPr lang="da-DK" smtClean="0"/>
              <a:t>04-11-2019</a:t>
            </a:fld>
            <a:endParaRPr lang="da-DK"/>
          </a:p>
        </p:txBody>
      </p:sp>
      <p:sp>
        <p:nvSpPr>
          <p:cNvPr id="5" name="Pladsholder til sidefod 4">
            <a:extLst>
              <a:ext uri="{FF2B5EF4-FFF2-40B4-BE49-F238E27FC236}">
                <a16:creationId xmlns:a16="http://schemas.microsoft.com/office/drawing/2014/main" id="{57EBC7CD-48DB-4664-88FA-6AFD9D909E8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D82C826-C6B9-476D-A836-37F063AFE4F8}"/>
              </a:ext>
            </a:extLst>
          </p:cNvPr>
          <p:cNvSpPr>
            <a:spLocks noGrp="1"/>
          </p:cNvSpPr>
          <p:nvPr>
            <p:ph type="sldNum" sz="quarter" idx="12"/>
          </p:nvPr>
        </p:nvSpPr>
        <p:spPr/>
        <p:txBody>
          <a:bodyPr/>
          <a:lstStyle/>
          <a:p>
            <a:fld id="{94069541-57B9-4C95-9505-30CA71B45E0D}" type="slidenum">
              <a:rPr lang="da-DK" smtClean="0"/>
              <a:t>‹nr.›</a:t>
            </a:fld>
            <a:endParaRPr lang="da-DK"/>
          </a:p>
        </p:txBody>
      </p:sp>
    </p:spTree>
    <p:extLst>
      <p:ext uri="{BB962C8B-B14F-4D97-AF65-F5344CB8AC3E}">
        <p14:creationId xmlns:p14="http://schemas.microsoft.com/office/powerpoint/2010/main" val="2865759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079EBF-2C0E-4E7E-8DF3-D68D553D1EBB}"/>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5FFBF671-348C-4F9E-9C78-531300729A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42FBF30A-9629-4DDC-BF53-11F3D8747FB5}"/>
              </a:ext>
            </a:extLst>
          </p:cNvPr>
          <p:cNvSpPr>
            <a:spLocks noGrp="1"/>
          </p:cNvSpPr>
          <p:nvPr>
            <p:ph type="dt" sz="half" idx="10"/>
          </p:nvPr>
        </p:nvSpPr>
        <p:spPr/>
        <p:txBody>
          <a:bodyPr/>
          <a:lstStyle/>
          <a:p>
            <a:fld id="{1683A76A-856E-4554-9A3E-C82AE961C463}" type="datetimeFigureOut">
              <a:rPr lang="da-DK" smtClean="0"/>
              <a:t>04-11-2019</a:t>
            </a:fld>
            <a:endParaRPr lang="da-DK"/>
          </a:p>
        </p:txBody>
      </p:sp>
      <p:sp>
        <p:nvSpPr>
          <p:cNvPr id="5" name="Pladsholder til sidefod 4">
            <a:extLst>
              <a:ext uri="{FF2B5EF4-FFF2-40B4-BE49-F238E27FC236}">
                <a16:creationId xmlns:a16="http://schemas.microsoft.com/office/drawing/2014/main" id="{29928961-A79A-45ED-BC2B-3FE8E095689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3440506-4552-465B-AC8E-AD7E3FBF44A6}"/>
              </a:ext>
            </a:extLst>
          </p:cNvPr>
          <p:cNvSpPr>
            <a:spLocks noGrp="1"/>
          </p:cNvSpPr>
          <p:nvPr>
            <p:ph type="sldNum" sz="quarter" idx="12"/>
          </p:nvPr>
        </p:nvSpPr>
        <p:spPr/>
        <p:txBody>
          <a:bodyPr/>
          <a:lstStyle/>
          <a:p>
            <a:fld id="{94069541-57B9-4C95-9505-30CA71B45E0D}" type="slidenum">
              <a:rPr lang="da-DK" smtClean="0"/>
              <a:t>‹nr.›</a:t>
            </a:fld>
            <a:endParaRPr lang="da-DK"/>
          </a:p>
        </p:txBody>
      </p:sp>
    </p:spTree>
    <p:extLst>
      <p:ext uri="{BB962C8B-B14F-4D97-AF65-F5344CB8AC3E}">
        <p14:creationId xmlns:p14="http://schemas.microsoft.com/office/powerpoint/2010/main" val="151171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7C7549-7AC0-4BE8-A95F-186F81FAA9B7}"/>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A6F9E689-71D4-4E22-9EAA-1B42538182DD}"/>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5D0DCFCF-B630-45D7-95E6-958E64947063}"/>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D45DBC90-0A3C-4C58-91C6-FAACE7AE00AA}"/>
              </a:ext>
            </a:extLst>
          </p:cNvPr>
          <p:cNvSpPr>
            <a:spLocks noGrp="1"/>
          </p:cNvSpPr>
          <p:nvPr>
            <p:ph type="dt" sz="half" idx="10"/>
          </p:nvPr>
        </p:nvSpPr>
        <p:spPr/>
        <p:txBody>
          <a:bodyPr/>
          <a:lstStyle/>
          <a:p>
            <a:fld id="{1683A76A-856E-4554-9A3E-C82AE961C463}" type="datetimeFigureOut">
              <a:rPr lang="da-DK" smtClean="0"/>
              <a:t>04-11-2019</a:t>
            </a:fld>
            <a:endParaRPr lang="da-DK"/>
          </a:p>
        </p:txBody>
      </p:sp>
      <p:sp>
        <p:nvSpPr>
          <p:cNvPr id="6" name="Pladsholder til sidefod 5">
            <a:extLst>
              <a:ext uri="{FF2B5EF4-FFF2-40B4-BE49-F238E27FC236}">
                <a16:creationId xmlns:a16="http://schemas.microsoft.com/office/drawing/2014/main" id="{2C70C721-FA9A-4311-AAAF-A8FE908C55A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5408929-D421-4316-B90B-C2F6BD913413}"/>
              </a:ext>
            </a:extLst>
          </p:cNvPr>
          <p:cNvSpPr>
            <a:spLocks noGrp="1"/>
          </p:cNvSpPr>
          <p:nvPr>
            <p:ph type="sldNum" sz="quarter" idx="12"/>
          </p:nvPr>
        </p:nvSpPr>
        <p:spPr/>
        <p:txBody>
          <a:bodyPr/>
          <a:lstStyle/>
          <a:p>
            <a:fld id="{94069541-57B9-4C95-9505-30CA71B45E0D}" type="slidenum">
              <a:rPr lang="da-DK" smtClean="0"/>
              <a:t>‹nr.›</a:t>
            </a:fld>
            <a:endParaRPr lang="da-DK"/>
          </a:p>
        </p:txBody>
      </p:sp>
    </p:spTree>
    <p:extLst>
      <p:ext uri="{BB962C8B-B14F-4D97-AF65-F5344CB8AC3E}">
        <p14:creationId xmlns:p14="http://schemas.microsoft.com/office/powerpoint/2010/main" val="4173189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636483-A671-4113-9139-96079A17A78E}"/>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546175B-9FCA-4617-8E3B-01ED5827F3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75F0A061-490C-4D72-B0AF-195FA6201020}"/>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0BFA53E2-C586-492A-8C48-8684877A9C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596FDECC-03D6-4B47-8422-6FE9A5668F63}"/>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0DB7AB05-F8CC-4B91-A440-30CAC1EA899E}"/>
              </a:ext>
            </a:extLst>
          </p:cNvPr>
          <p:cNvSpPr>
            <a:spLocks noGrp="1"/>
          </p:cNvSpPr>
          <p:nvPr>
            <p:ph type="dt" sz="half" idx="10"/>
          </p:nvPr>
        </p:nvSpPr>
        <p:spPr/>
        <p:txBody>
          <a:bodyPr/>
          <a:lstStyle/>
          <a:p>
            <a:fld id="{1683A76A-856E-4554-9A3E-C82AE961C463}" type="datetimeFigureOut">
              <a:rPr lang="da-DK" smtClean="0"/>
              <a:t>04-11-2019</a:t>
            </a:fld>
            <a:endParaRPr lang="da-DK"/>
          </a:p>
        </p:txBody>
      </p:sp>
      <p:sp>
        <p:nvSpPr>
          <p:cNvPr id="8" name="Pladsholder til sidefod 7">
            <a:extLst>
              <a:ext uri="{FF2B5EF4-FFF2-40B4-BE49-F238E27FC236}">
                <a16:creationId xmlns:a16="http://schemas.microsoft.com/office/drawing/2014/main" id="{20FAB593-FB8E-4BEC-9E8E-8D6EF56C6AA0}"/>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7412E7E7-9CCA-4315-BA21-C17E6DDC0BCC}"/>
              </a:ext>
            </a:extLst>
          </p:cNvPr>
          <p:cNvSpPr>
            <a:spLocks noGrp="1"/>
          </p:cNvSpPr>
          <p:nvPr>
            <p:ph type="sldNum" sz="quarter" idx="12"/>
          </p:nvPr>
        </p:nvSpPr>
        <p:spPr/>
        <p:txBody>
          <a:bodyPr/>
          <a:lstStyle/>
          <a:p>
            <a:fld id="{94069541-57B9-4C95-9505-30CA71B45E0D}" type="slidenum">
              <a:rPr lang="da-DK" smtClean="0"/>
              <a:t>‹nr.›</a:t>
            </a:fld>
            <a:endParaRPr lang="da-DK"/>
          </a:p>
        </p:txBody>
      </p:sp>
    </p:spTree>
    <p:extLst>
      <p:ext uri="{BB962C8B-B14F-4D97-AF65-F5344CB8AC3E}">
        <p14:creationId xmlns:p14="http://schemas.microsoft.com/office/powerpoint/2010/main" val="2933635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7D524D-8CF2-4477-9CFC-5CA3EEFA68F9}"/>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3E578BF6-3356-4F70-9ABC-ED502657E1EF}"/>
              </a:ext>
            </a:extLst>
          </p:cNvPr>
          <p:cNvSpPr>
            <a:spLocks noGrp="1"/>
          </p:cNvSpPr>
          <p:nvPr>
            <p:ph type="dt" sz="half" idx="10"/>
          </p:nvPr>
        </p:nvSpPr>
        <p:spPr/>
        <p:txBody>
          <a:bodyPr/>
          <a:lstStyle/>
          <a:p>
            <a:fld id="{1683A76A-856E-4554-9A3E-C82AE961C463}" type="datetimeFigureOut">
              <a:rPr lang="da-DK" smtClean="0"/>
              <a:t>04-11-2019</a:t>
            </a:fld>
            <a:endParaRPr lang="da-DK"/>
          </a:p>
        </p:txBody>
      </p:sp>
      <p:sp>
        <p:nvSpPr>
          <p:cNvPr id="4" name="Pladsholder til sidefod 3">
            <a:extLst>
              <a:ext uri="{FF2B5EF4-FFF2-40B4-BE49-F238E27FC236}">
                <a16:creationId xmlns:a16="http://schemas.microsoft.com/office/drawing/2014/main" id="{D486E094-D4C4-467F-8188-94D31EF0B074}"/>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5BB29745-D982-4343-909B-8A7A37E91E2B}"/>
              </a:ext>
            </a:extLst>
          </p:cNvPr>
          <p:cNvSpPr>
            <a:spLocks noGrp="1"/>
          </p:cNvSpPr>
          <p:nvPr>
            <p:ph type="sldNum" sz="quarter" idx="12"/>
          </p:nvPr>
        </p:nvSpPr>
        <p:spPr/>
        <p:txBody>
          <a:bodyPr/>
          <a:lstStyle/>
          <a:p>
            <a:fld id="{94069541-57B9-4C95-9505-30CA71B45E0D}" type="slidenum">
              <a:rPr lang="da-DK" smtClean="0"/>
              <a:t>‹nr.›</a:t>
            </a:fld>
            <a:endParaRPr lang="da-DK"/>
          </a:p>
        </p:txBody>
      </p:sp>
    </p:spTree>
    <p:extLst>
      <p:ext uri="{BB962C8B-B14F-4D97-AF65-F5344CB8AC3E}">
        <p14:creationId xmlns:p14="http://schemas.microsoft.com/office/powerpoint/2010/main" val="3444032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749EE7D9-5B47-40AB-B8A8-E394C9C3F695}"/>
              </a:ext>
            </a:extLst>
          </p:cNvPr>
          <p:cNvSpPr>
            <a:spLocks noGrp="1"/>
          </p:cNvSpPr>
          <p:nvPr>
            <p:ph type="dt" sz="half" idx="10"/>
          </p:nvPr>
        </p:nvSpPr>
        <p:spPr/>
        <p:txBody>
          <a:bodyPr/>
          <a:lstStyle/>
          <a:p>
            <a:fld id="{1683A76A-856E-4554-9A3E-C82AE961C463}" type="datetimeFigureOut">
              <a:rPr lang="da-DK" smtClean="0"/>
              <a:t>04-11-2019</a:t>
            </a:fld>
            <a:endParaRPr lang="da-DK"/>
          </a:p>
        </p:txBody>
      </p:sp>
      <p:sp>
        <p:nvSpPr>
          <p:cNvPr id="3" name="Pladsholder til sidefod 2">
            <a:extLst>
              <a:ext uri="{FF2B5EF4-FFF2-40B4-BE49-F238E27FC236}">
                <a16:creationId xmlns:a16="http://schemas.microsoft.com/office/drawing/2014/main" id="{C1BF2604-4848-4B96-8850-3DED2F613D37}"/>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1E6AD003-1838-40EF-8B54-0CE36465F17D}"/>
              </a:ext>
            </a:extLst>
          </p:cNvPr>
          <p:cNvSpPr>
            <a:spLocks noGrp="1"/>
          </p:cNvSpPr>
          <p:nvPr>
            <p:ph type="sldNum" sz="quarter" idx="12"/>
          </p:nvPr>
        </p:nvSpPr>
        <p:spPr/>
        <p:txBody>
          <a:bodyPr/>
          <a:lstStyle/>
          <a:p>
            <a:fld id="{94069541-57B9-4C95-9505-30CA71B45E0D}" type="slidenum">
              <a:rPr lang="da-DK" smtClean="0"/>
              <a:t>‹nr.›</a:t>
            </a:fld>
            <a:endParaRPr lang="da-DK"/>
          </a:p>
        </p:txBody>
      </p:sp>
    </p:spTree>
    <p:extLst>
      <p:ext uri="{BB962C8B-B14F-4D97-AF65-F5344CB8AC3E}">
        <p14:creationId xmlns:p14="http://schemas.microsoft.com/office/powerpoint/2010/main" val="364456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D518EB-6E39-4D83-8661-7DCD1E6820D7}"/>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5A157DE8-ED33-40BF-A2AC-5CD7BCDB7E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124809EF-83F4-48F0-A529-A39A1B0847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27A6538-4D18-41CB-8B71-88528E8DE4DA}"/>
              </a:ext>
            </a:extLst>
          </p:cNvPr>
          <p:cNvSpPr>
            <a:spLocks noGrp="1"/>
          </p:cNvSpPr>
          <p:nvPr>
            <p:ph type="dt" sz="half" idx="10"/>
          </p:nvPr>
        </p:nvSpPr>
        <p:spPr/>
        <p:txBody>
          <a:bodyPr/>
          <a:lstStyle/>
          <a:p>
            <a:fld id="{1683A76A-856E-4554-9A3E-C82AE961C463}" type="datetimeFigureOut">
              <a:rPr lang="da-DK" smtClean="0"/>
              <a:t>04-11-2019</a:t>
            </a:fld>
            <a:endParaRPr lang="da-DK"/>
          </a:p>
        </p:txBody>
      </p:sp>
      <p:sp>
        <p:nvSpPr>
          <p:cNvPr id="6" name="Pladsholder til sidefod 5">
            <a:extLst>
              <a:ext uri="{FF2B5EF4-FFF2-40B4-BE49-F238E27FC236}">
                <a16:creationId xmlns:a16="http://schemas.microsoft.com/office/drawing/2014/main" id="{61929C4B-2602-4201-8FAE-9DC735C2CF8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886B3A3-7827-41BB-9054-93C6DCCE0029}"/>
              </a:ext>
            </a:extLst>
          </p:cNvPr>
          <p:cNvSpPr>
            <a:spLocks noGrp="1"/>
          </p:cNvSpPr>
          <p:nvPr>
            <p:ph type="sldNum" sz="quarter" idx="12"/>
          </p:nvPr>
        </p:nvSpPr>
        <p:spPr/>
        <p:txBody>
          <a:bodyPr/>
          <a:lstStyle/>
          <a:p>
            <a:fld id="{94069541-57B9-4C95-9505-30CA71B45E0D}" type="slidenum">
              <a:rPr lang="da-DK" smtClean="0"/>
              <a:t>‹nr.›</a:t>
            </a:fld>
            <a:endParaRPr lang="da-DK"/>
          </a:p>
        </p:txBody>
      </p:sp>
    </p:spTree>
    <p:extLst>
      <p:ext uri="{BB962C8B-B14F-4D97-AF65-F5344CB8AC3E}">
        <p14:creationId xmlns:p14="http://schemas.microsoft.com/office/powerpoint/2010/main" val="2885986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2C5A24-39D8-4416-9B36-C4D9BDCF7F4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E4C39DE4-50D6-479F-BE01-9091F8BFCF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B0D8EED1-AFE1-412A-A419-AACC3EB5E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0000013E-4BD7-46DB-8D3B-FB486DEE5B07}"/>
              </a:ext>
            </a:extLst>
          </p:cNvPr>
          <p:cNvSpPr>
            <a:spLocks noGrp="1"/>
          </p:cNvSpPr>
          <p:nvPr>
            <p:ph type="dt" sz="half" idx="10"/>
          </p:nvPr>
        </p:nvSpPr>
        <p:spPr/>
        <p:txBody>
          <a:bodyPr/>
          <a:lstStyle/>
          <a:p>
            <a:fld id="{1683A76A-856E-4554-9A3E-C82AE961C463}" type="datetimeFigureOut">
              <a:rPr lang="da-DK" smtClean="0"/>
              <a:t>04-11-2019</a:t>
            </a:fld>
            <a:endParaRPr lang="da-DK"/>
          </a:p>
        </p:txBody>
      </p:sp>
      <p:sp>
        <p:nvSpPr>
          <p:cNvPr id="6" name="Pladsholder til sidefod 5">
            <a:extLst>
              <a:ext uri="{FF2B5EF4-FFF2-40B4-BE49-F238E27FC236}">
                <a16:creationId xmlns:a16="http://schemas.microsoft.com/office/drawing/2014/main" id="{5DE916E4-5D20-4A26-A6E8-B3B84FF6D38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73D23FF-43BE-4DA4-92E5-0AB6C624862E}"/>
              </a:ext>
            </a:extLst>
          </p:cNvPr>
          <p:cNvSpPr>
            <a:spLocks noGrp="1"/>
          </p:cNvSpPr>
          <p:nvPr>
            <p:ph type="sldNum" sz="quarter" idx="12"/>
          </p:nvPr>
        </p:nvSpPr>
        <p:spPr/>
        <p:txBody>
          <a:bodyPr/>
          <a:lstStyle/>
          <a:p>
            <a:fld id="{94069541-57B9-4C95-9505-30CA71B45E0D}" type="slidenum">
              <a:rPr lang="da-DK" smtClean="0"/>
              <a:t>‹nr.›</a:t>
            </a:fld>
            <a:endParaRPr lang="da-DK"/>
          </a:p>
        </p:txBody>
      </p:sp>
    </p:spTree>
    <p:extLst>
      <p:ext uri="{BB962C8B-B14F-4D97-AF65-F5344CB8AC3E}">
        <p14:creationId xmlns:p14="http://schemas.microsoft.com/office/powerpoint/2010/main" val="403672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005ABF3E-DE62-4D37-A723-50C60F0A57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D568DD3-D116-4CDD-A610-12779F3037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AC20445-1C9A-4621-8306-E44535BD91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3A76A-856E-4554-9A3E-C82AE961C463}" type="datetimeFigureOut">
              <a:rPr lang="da-DK" smtClean="0"/>
              <a:t>04-11-2019</a:t>
            </a:fld>
            <a:endParaRPr lang="da-DK"/>
          </a:p>
        </p:txBody>
      </p:sp>
      <p:sp>
        <p:nvSpPr>
          <p:cNvPr id="5" name="Pladsholder til sidefod 4">
            <a:extLst>
              <a:ext uri="{FF2B5EF4-FFF2-40B4-BE49-F238E27FC236}">
                <a16:creationId xmlns:a16="http://schemas.microsoft.com/office/drawing/2014/main" id="{00EE77E4-A68F-4935-A105-7354E4C03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EBBEE947-FD8F-44D9-82E6-D93652452C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69541-57B9-4C95-9505-30CA71B45E0D}" type="slidenum">
              <a:rPr lang="da-DK" smtClean="0"/>
              <a:t>‹nr.›</a:t>
            </a:fld>
            <a:endParaRPr lang="da-DK"/>
          </a:p>
        </p:txBody>
      </p:sp>
    </p:spTree>
    <p:extLst>
      <p:ext uri="{BB962C8B-B14F-4D97-AF65-F5344CB8AC3E}">
        <p14:creationId xmlns:p14="http://schemas.microsoft.com/office/powerpoint/2010/main" val="1487008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4FB3104D-D72E-440C-A15E-84AD02A3DAD9}"/>
              </a:ext>
            </a:extLst>
          </p:cNvPr>
          <p:cNvSpPr/>
          <p:nvPr/>
        </p:nvSpPr>
        <p:spPr>
          <a:xfrm>
            <a:off x="0" y="76928"/>
            <a:ext cx="12192000" cy="5355312"/>
          </a:xfrm>
          <a:prstGeom prst="rect">
            <a:avLst/>
          </a:prstGeom>
        </p:spPr>
        <p:txBody>
          <a:bodyPr wrap="square">
            <a:spAutoFit/>
          </a:bodyPr>
          <a:lstStyle/>
          <a:p>
            <a:pPr algn="ctr" fontAlgn="base"/>
            <a:r>
              <a:rPr lang="da-DK" sz="3200" b="1" i="0" cap="all" dirty="0">
                <a:effectLst/>
              </a:rPr>
              <a:t>BOGSTAVFORSKYDNING</a:t>
            </a:r>
          </a:p>
          <a:p>
            <a:pPr fontAlgn="base"/>
            <a:endParaRPr lang="da-DK" sz="3200" b="1" cap="all" dirty="0"/>
          </a:p>
          <a:p>
            <a:pPr fontAlgn="base"/>
            <a:r>
              <a:rPr lang="da-DK" sz="2000" dirty="0"/>
              <a:t>Denne kodeform kaldes også for Cæcarkoden. Det går ganske enkelt ud på at alfabetet forskydes et antal pladser over for hinanden. Der er derfor 28 forskellige alfabeter man kan bruge for at løse koden. Nu skal I ikke blive forskrækkede af dette store antal alfabeter. </a:t>
            </a:r>
          </a:p>
          <a:p>
            <a:pPr fontAlgn="base"/>
            <a:r>
              <a:rPr lang="da-DK" sz="2000" dirty="0"/>
              <a:t>De fleste gange, når man får udleveret en Cæcarkode, bliver referencetallet oplyst ex. Reference 7. Reference 7 betyder at alfabetet er forskudt 7 gange. </a:t>
            </a:r>
          </a:p>
          <a:p>
            <a:pPr fontAlgn="base"/>
            <a:endParaRPr lang="da-DK" sz="2000" dirty="0"/>
          </a:p>
          <a:p>
            <a:pPr fontAlgn="base"/>
            <a:r>
              <a:rPr lang="da-DK" sz="2000" b="1" u="sng" dirty="0"/>
              <a:t>Reference 7:</a:t>
            </a:r>
            <a:endParaRPr lang="da-DK" sz="2000" dirty="0"/>
          </a:p>
          <a:p>
            <a:pPr fontAlgn="base"/>
            <a:r>
              <a:rPr lang="da-DK" sz="2000" dirty="0"/>
              <a:t>Hvis du vil sende koden: "Gå hen vil rafteladen"</a:t>
            </a:r>
          </a:p>
          <a:p>
            <a:pPr fontAlgn="base"/>
            <a:r>
              <a:rPr lang="da-DK" sz="2000" dirty="0"/>
              <a:t>Vil den se således ud: "ÅU AÆG MBE KVØMÆEVZÆG”</a:t>
            </a:r>
          </a:p>
          <a:p>
            <a:pPr fontAlgn="base"/>
            <a:endParaRPr lang="da-DK" sz="2000" dirty="0"/>
          </a:p>
          <a:p>
            <a:pPr fontAlgn="base"/>
            <a:r>
              <a:rPr lang="da-DK" sz="2000" b="1" u="sng" dirty="0"/>
              <a:t>Sådan gør I:</a:t>
            </a:r>
          </a:p>
          <a:p>
            <a:pPr marL="285750" indent="-285750" fontAlgn="base">
              <a:buFont typeface="Wingdings" panose="05000000000000000000" pitchFamily="2" charset="2"/>
              <a:buChar char="Ø"/>
            </a:pPr>
            <a:r>
              <a:rPr lang="da-DK" sz="2000" dirty="0"/>
              <a:t>Vælg en referencekode og skriv det rigtige alfabet</a:t>
            </a:r>
          </a:p>
          <a:p>
            <a:pPr marL="285750" indent="-285750" fontAlgn="base">
              <a:buFont typeface="Wingdings" panose="05000000000000000000" pitchFamily="2" charset="2"/>
              <a:buChar char="Ø"/>
            </a:pPr>
            <a:r>
              <a:rPr lang="da-DK" sz="2000" dirty="0"/>
              <a:t>Skriv en kort besked som I ønsker at lave om til kodeform</a:t>
            </a:r>
          </a:p>
          <a:p>
            <a:pPr marL="285750" indent="-285750" fontAlgn="base">
              <a:buFont typeface="Wingdings" panose="05000000000000000000" pitchFamily="2" charset="2"/>
              <a:buChar char="Ø"/>
            </a:pPr>
            <a:r>
              <a:rPr lang="da-DK" sz="2000" dirty="0"/>
              <a:t>Skriv jeres besked i kodeform og skriv øverst på papiret den referencekode I har valgt</a:t>
            </a:r>
            <a:endParaRPr lang="da-DK" dirty="0"/>
          </a:p>
        </p:txBody>
      </p:sp>
    </p:spTree>
    <p:extLst>
      <p:ext uri="{BB962C8B-B14F-4D97-AF65-F5344CB8AC3E}">
        <p14:creationId xmlns:p14="http://schemas.microsoft.com/office/powerpoint/2010/main" val="141775254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1696</TotalTime>
  <Words>145</Words>
  <Application>Microsoft Office PowerPoint</Application>
  <PresentationFormat>Widescreen</PresentationFormat>
  <Paragraphs>13</Paragraphs>
  <Slides>1</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vt:i4>
      </vt:variant>
    </vt:vector>
  </HeadingPairs>
  <TitlesOfParts>
    <vt:vector size="6" baseType="lpstr">
      <vt:lpstr>Arial</vt:lpstr>
      <vt:lpstr>Calibri</vt:lpstr>
      <vt:lpstr>Calibri Light</vt:lpstr>
      <vt:lpstr>Wingdings</vt:lpstr>
      <vt:lpstr>Office-tema</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SPS_2015</dc:creator>
  <cp:lastModifiedBy>SPS_2015</cp:lastModifiedBy>
  <cp:revision>7</cp:revision>
  <cp:lastPrinted>2019-11-04T16:32:56Z</cp:lastPrinted>
  <dcterms:created xsi:type="dcterms:W3CDTF">2019-11-04T15:37:48Z</dcterms:created>
  <dcterms:modified xsi:type="dcterms:W3CDTF">2019-11-05T19:54:41Z</dcterms:modified>
</cp:coreProperties>
</file>